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1" r:id="rId13"/>
    <p:sldId id="269" r:id="rId14"/>
    <p:sldId id="270" r:id="rId15"/>
    <p:sldId id="277" r:id="rId16"/>
    <p:sldId id="279" r:id="rId17"/>
    <p:sldId id="278" r:id="rId18"/>
    <p:sldId id="272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A307F0-2F01-49AC-9BB5-8EB2E052958E}" type="datetimeFigureOut">
              <a:rPr lang="tr-TR" smtClean="0"/>
              <a:t>10.11.2016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FAADB9-BFE0-4BB4-BFBE-94F9BA2EDAC2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8000" dirty="0" smtClean="0"/>
              <a:t>TEOG</a:t>
            </a:r>
            <a:endParaRPr lang="tr-TR" sz="8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STRESLE BAŞA ÇIKMANIN YOLLARI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377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Moral Yemeği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9" y="1935163"/>
            <a:ext cx="7794782" cy="4389437"/>
          </a:xfrm>
        </p:spPr>
      </p:pic>
    </p:spTree>
    <p:extLst>
      <p:ext uri="{BB962C8B-B14F-4D97-AF65-F5344CB8AC3E}">
        <p14:creationId xmlns:p14="http://schemas.microsoft.com/office/powerpoint/2010/main" val="16731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Okulda Müzikli Danslı Aktiviteler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772765" cy="3961072"/>
          </a:xfrm>
        </p:spPr>
      </p:pic>
    </p:spTree>
    <p:extLst>
      <p:ext uri="{BB962C8B-B14F-4D97-AF65-F5344CB8AC3E}">
        <p14:creationId xmlns:p14="http://schemas.microsoft.com/office/powerpoint/2010/main" val="29734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birkaç gün…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3737257" cy="4911824"/>
          </a:xfrm>
        </p:spPr>
      </p:pic>
    </p:spTree>
    <p:extLst>
      <p:ext uri="{BB962C8B-B14F-4D97-AF65-F5344CB8AC3E}">
        <p14:creationId xmlns:p14="http://schemas.microsoft.com/office/powerpoint/2010/main" val="1756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Yenmeli?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Kahvaltı önemli: İçecek </a:t>
            </a:r>
            <a:r>
              <a:rPr lang="tr-TR" dirty="0"/>
              <a:t>olarak süt, taze sıkılmış meyve suyu, peynir, yumurta, birkaç dilim ekmek, </a:t>
            </a:r>
            <a:r>
              <a:rPr lang="tr-TR" dirty="0" smtClean="0"/>
              <a:t>tahin-pekmez, </a:t>
            </a:r>
            <a:r>
              <a:rPr lang="tr-TR" dirty="0"/>
              <a:t>zeytin, domates, yeşil biber, salatalık, maydanoz </a:t>
            </a:r>
            <a:endParaRPr lang="tr-TR" dirty="0"/>
          </a:p>
          <a:p>
            <a:r>
              <a:rPr lang="tr-TR" dirty="0" smtClean="0"/>
              <a:t>Taze meyve, sebze ve kuru meyve</a:t>
            </a:r>
          </a:p>
          <a:p>
            <a:r>
              <a:rPr lang="tr-TR" dirty="0"/>
              <a:t>Fırında veya ızgara olarak hazırlanmış balık, tavuk, et, yumurta, fındık, fıstık ve </a:t>
            </a:r>
            <a:r>
              <a:rPr lang="tr-TR" dirty="0" smtClean="0"/>
              <a:t>ceviz</a:t>
            </a:r>
          </a:p>
          <a:p>
            <a:r>
              <a:rPr lang="tr-TR" dirty="0" smtClean="0"/>
              <a:t>Az kafein</a:t>
            </a:r>
          </a:p>
          <a:p>
            <a:r>
              <a:rPr lang="tr-TR" dirty="0" smtClean="0"/>
              <a:t>Yeterince su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05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yenmemeli?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Şeker, şekerli besinler</a:t>
            </a:r>
          </a:p>
          <a:p>
            <a:r>
              <a:rPr lang="tr-TR" dirty="0" smtClean="0"/>
              <a:t>Cips</a:t>
            </a:r>
          </a:p>
          <a:p>
            <a:r>
              <a:rPr lang="tr-TR" dirty="0" smtClean="0"/>
              <a:t>Gazlı içecekler</a:t>
            </a:r>
          </a:p>
          <a:p>
            <a:r>
              <a:rPr lang="tr-TR" dirty="0" smtClean="0"/>
              <a:t>Gazlı yiyecekler (Baklagiller)</a:t>
            </a:r>
          </a:p>
          <a:p>
            <a:r>
              <a:rPr lang="tr-TR" dirty="0" smtClean="0"/>
              <a:t>Laktoz </a:t>
            </a:r>
            <a:r>
              <a:rPr lang="tr-TR" dirty="0" err="1" smtClean="0"/>
              <a:t>intoleransı</a:t>
            </a:r>
            <a:r>
              <a:rPr lang="tr-TR" dirty="0" smtClean="0"/>
              <a:t> varsa süt ürünleri</a:t>
            </a:r>
          </a:p>
          <a:p>
            <a:r>
              <a:rPr lang="tr-TR" dirty="0" smtClean="0"/>
              <a:t>Şeker yerine kuru üzüm, kuru incir gibi gıdalar</a:t>
            </a:r>
          </a:p>
          <a:p>
            <a:r>
              <a:rPr lang="tr-TR" dirty="0" smtClean="0"/>
              <a:t>Açıkta satılan besinler</a:t>
            </a:r>
          </a:p>
          <a:p>
            <a:r>
              <a:rPr lang="tr-TR" dirty="0" smtClean="0"/>
              <a:t>Çok kafein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40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Nefes Egzersizi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445118" cy="3550171"/>
          </a:xfrm>
        </p:spPr>
      </p:pic>
    </p:spTree>
    <p:extLst>
      <p:ext uri="{BB962C8B-B14F-4D97-AF65-F5344CB8AC3E}">
        <p14:creationId xmlns:p14="http://schemas.microsoft.com/office/powerpoint/2010/main" val="28438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 Nefes Alalım?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tr-T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İyi 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Arial" charset="0"/>
              </a:rPr>
              <a:t>nefes 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almak, iyi </a:t>
            </a:r>
            <a:r>
              <a:rPr lang="tr-TR" sz="2400" dirty="0">
                <a:solidFill>
                  <a:srgbClr val="000000"/>
                </a:solidFill>
                <a:latin typeface="+mj-lt"/>
                <a:cs typeface="Arial" charset="0"/>
              </a:rPr>
              <a:t>nefes vermekle başlar. </a:t>
            </a:r>
            <a:endParaRPr lang="tr-TR" sz="24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tr-TR" sz="2400" dirty="0">
                <a:solidFill>
                  <a:srgbClr val="000000"/>
                </a:solidFill>
                <a:latin typeface="+mj-lt"/>
                <a:cs typeface="Arial" charset="0"/>
              </a:rPr>
              <a:t>Nefes almadan önce sol elinizi karnınızın üzerine, sağ elinizi göğsünüzün üzerine koyun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tr-TR" sz="2400" dirty="0">
                <a:solidFill>
                  <a:srgbClr val="000000"/>
                </a:solidFill>
                <a:latin typeface="+mj-lt"/>
                <a:cs typeface="Arial" charset="0"/>
              </a:rPr>
              <a:t>Nefes almadan önce ciğerinizi iyice boşaltın.</a:t>
            </a:r>
            <a:endParaRPr lang="tr-TR" sz="2400" dirty="0">
              <a:latin typeface="+mj-lt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tr-TR" sz="2400" dirty="0">
                <a:solidFill>
                  <a:srgbClr val="000000"/>
                </a:solidFill>
                <a:latin typeface="+mj-lt"/>
                <a:cs typeface="Arial" charset="0"/>
              </a:rPr>
              <a:t>Burnunuzdan, sessiz, yavaş yavaş ve derin nefes alarak önce karnınızın, sonra da göğsünüzün şiştiğini hissedin.</a:t>
            </a:r>
            <a:endParaRPr lang="tr-TR" sz="2400" dirty="0">
              <a:latin typeface="+mj-lt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tr-TR" sz="2400" dirty="0">
                <a:solidFill>
                  <a:srgbClr val="000000"/>
                </a:solidFill>
                <a:latin typeface="+mj-lt"/>
                <a:cs typeface="Arial" charset="0"/>
              </a:rPr>
              <a:t>Nefes aldığınız sürenin dört katı kadar süre nefesinizi tutmalısınız.</a:t>
            </a:r>
            <a:endParaRPr lang="tr-TR" sz="2400" dirty="0">
              <a:latin typeface="+mj-lt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tr-TR" sz="2400" dirty="0">
                <a:solidFill>
                  <a:srgbClr val="000000"/>
                </a:solidFill>
                <a:latin typeface="+mj-lt"/>
                <a:cs typeface="Arial" charset="0"/>
              </a:rPr>
              <a:t>Nefes  aldığınız  sürenin   iki   katı   kadar  sürede nefesinizi ağzınızdan verin</a:t>
            </a:r>
            <a:r>
              <a:rPr lang="tr-TR" sz="2400" dirty="0" smtClean="0">
                <a:solidFill>
                  <a:srgbClr val="000000"/>
                </a:solidFill>
                <a:latin typeface="+mj-lt"/>
                <a:cs typeface="Arial" charset="0"/>
              </a:rPr>
              <a:t>.</a:t>
            </a:r>
            <a:endParaRPr lang="tr-TR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Doğru Nefes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+mj-lt"/>
                <a:cs typeface="Arial" charset="0"/>
              </a:rPr>
              <a:t>Günün farklı zamanlarında 40 - 50 kez bu şekilde nefes almak; </a:t>
            </a:r>
            <a:endParaRPr lang="tr-TR" dirty="0" smtClean="0">
              <a:latin typeface="+mj-lt"/>
              <a:cs typeface="Arial" charset="0"/>
            </a:endParaRPr>
          </a:p>
          <a:p>
            <a:pPr>
              <a:buFontTx/>
              <a:buChar char="-"/>
            </a:pPr>
            <a:r>
              <a:rPr lang="tr-TR" dirty="0" smtClean="0">
                <a:latin typeface="+mj-lt"/>
                <a:cs typeface="Arial" charset="0"/>
              </a:rPr>
              <a:t>Adrenalin</a:t>
            </a:r>
          </a:p>
          <a:p>
            <a:pPr>
              <a:buFontTx/>
              <a:buChar char="-"/>
            </a:pPr>
            <a:r>
              <a:rPr lang="tr-TR" dirty="0" err="1" smtClean="0">
                <a:latin typeface="+mj-lt"/>
                <a:cs typeface="Arial" charset="0"/>
              </a:rPr>
              <a:t>Noradrenalin</a:t>
            </a:r>
            <a:endParaRPr lang="tr-TR" dirty="0">
              <a:latin typeface="+mj-lt"/>
              <a:cs typeface="Arial" charset="0"/>
            </a:endParaRPr>
          </a:p>
          <a:p>
            <a:pPr>
              <a:buFontTx/>
              <a:buChar char="-"/>
            </a:pPr>
            <a:r>
              <a:rPr lang="tr-TR" dirty="0" err="1">
                <a:latin typeface="+mj-lt"/>
                <a:cs typeface="Arial" charset="0"/>
              </a:rPr>
              <a:t>N</a:t>
            </a:r>
            <a:r>
              <a:rPr lang="tr-TR" dirty="0" err="1" smtClean="0">
                <a:latin typeface="+mj-lt"/>
                <a:cs typeface="Arial" charset="0"/>
              </a:rPr>
              <a:t>öropinefrin</a:t>
            </a:r>
            <a:r>
              <a:rPr lang="tr-TR" dirty="0" smtClean="0">
                <a:latin typeface="+mj-lt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latin typeface="+mj-lt"/>
                <a:cs typeface="Arial" charset="0"/>
              </a:rPr>
              <a:t>gibi </a:t>
            </a:r>
            <a:r>
              <a:rPr lang="tr-TR" dirty="0">
                <a:latin typeface="+mj-lt"/>
                <a:cs typeface="Arial" charset="0"/>
              </a:rPr>
              <a:t>maddelerin azalmasına ve kaybolmasına neden olur. Böylece bedende gevşeme sağlanır.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74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Uyku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616624" cy="4191744"/>
          </a:xfrm>
        </p:spPr>
      </p:pic>
    </p:spTree>
    <p:extLst>
      <p:ext uri="{BB962C8B-B14F-4D97-AF65-F5344CB8AC3E}">
        <p14:creationId xmlns:p14="http://schemas.microsoft.com/office/powerpoint/2010/main" val="27398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Dememeli?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>
                <a:latin typeface="+mj-lt"/>
              </a:rPr>
              <a:t>“Kazanamazsan doğru işe”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>
                <a:latin typeface="+mj-lt"/>
              </a:rPr>
              <a:t>“Parayı sokaktan </a:t>
            </a:r>
            <a:r>
              <a:rPr lang="tr-TR" sz="2800" dirty="0" smtClean="0">
                <a:latin typeface="+mj-lt"/>
              </a:rPr>
              <a:t>toplamıyoruz. </a:t>
            </a:r>
            <a:r>
              <a:rPr lang="tr-TR" sz="2800" dirty="0">
                <a:latin typeface="+mj-lt"/>
              </a:rPr>
              <a:t>”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>
                <a:latin typeface="+mj-lt"/>
              </a:rPr>
              <a:t>“Kazanamazsan arkadaşlarının yüzüne nasıl bakacaksın; aile dostlarımızın hepsine rezil oluruz . ”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>
                <a:latin typeface="+mj-lt"/>
              </a:rPr>
              <a:t>“Falancanın oğlundan neyin eksik”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>
                <a:latin typeface="+mj-lt"/>
              </a:rPr>
              <a:t>“Ben üzerime düşeni yaptım, artık ne yaparsan yap.”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>
                <a:latin typeface="+mj-lt"/>
              </a:rPr>
              <a:t>“Bu kadar düşük puan almayı nasıl beceriyorsun hayret ediyorum. Bu kafayla bu iş yürümez.”</a:t>
            </a:r>
          </a:p>
          <a:p>
            <a:pPr>
              <a:buFont typeface="Courier New" pitchFamily="49" charset="0"/>
              <a:buChar char="o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38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Sınav Stresi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33664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Neler Demeli?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 smtClean="0">
                <a:latin typeface="+mj-lt"/>
              </a:rPr>
              <a:t>«Puanın </a:t>
            </a:r>
            <a:r>
              <a:rPr lang="tr-TR" sz="2800" dirty="0">
                <a:latin typeface="+mj-lt"/>
              </a:rPr>
              <a:t>bir önceki sınava göre artmış</a:t>
            </a:r>
            <a:r>
              <a:rPr lang="tr-TR" sz="2800" dirty="0" smtClean="0">
                <a:latin typeface="+mj-lt"/>
              </a:rPr>
              <a:t>, </a:t>
            </a:r>
            <a:r>
              <a:rPr lang="tr-TR" sz="2800" dirty="0">
                <a:latin typeface="+mj-lt"/>
              </a:rPr>
              <a:t>açıklarını kapatmaya başlamışsın.”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>
                <a:latin typeface="+mj-lt"/>
              </a:rPr>
              <a:t>“Sen benim için her şeyden önemli ve değerlisin.”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>
                <a:latin typeface="+mj-lt"/>
              </a:rPr>
              <a:t>“Hayatındaki bu önemli dönemde, sana istediğin desteği vermeye hazırım.”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Courier New" pitchFamily="49" charset="0"/>
              <a:buChar char="o"/>
            </a:pPr>
            <a:r>
              <a:rPr lang="tr-TR" sz="2800" dirty="0">
                <a:latin typeface="+mj-lt"/>
              </a:rPr>
              <a:t>“Senin kendi üzerine düşenleri en iyi şekilde yapacağını biliyorum, ben de üzerime düşenleri yapmaya hazırım.”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1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" y="-23162"/>
            <a:ext cx="9241472" cy="6881161"/>
          </a:xfrm>
        </p:spPr>
      </p:pic>
    </p:spTree>
    <p:extLst>
      <p:ext uri="{BB962C8B-B14F-4D97-AF65-F5344CB8AC3E}">
        <p14:creationId xmlns:p14="http://schemas.microsoft.com/office/powerpoint/2010/main" val="2110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bu stres?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</a:t>
            </a:r>
            <a:r>
              <a:rPr lang="tr-TR" dirty="0" smtClean="0"/>
              <a:t>ınav </a:t>
            </a:r>
            <a:r>
              <a:rPr lang="tr-TR" dirty="0"/>
              <a:t>hazırlığının tam yapılmamış </a:t>
            </a:r>
            <a:r>
              <a:rPr lang="tr-TR" dirty="0" smtClean="0"/>
              <a:t>olması</a:t>
            </a:r>
          </a:p>
          <a:p>
            <a:r>
              <a:rPr lang="tr-TR" dirty="0"/>
              <a:t>D</a:t>
            </a:r>
            <a:r>
              <a:rPr lang="tr-TR" dirty="0" smtClean="0"/>
              <a:t>ers </a:t>
            </a:r>
            <a:r>
              <a:rPr lang="tr-TR" dirty="0"/>
              <a:t>ve çalışma yükünün fazla </a:t>
            </a:r>
            <a:r>
              <a:rPr lang="tr-TR" dirty="0" smtClean="0"/>
              <a:t>ve süresinin </a:t>
            </a:r>
            <a:r>
              <a:rPr lang="tr-TR" dirty="0"/>
              <a:t>uzun </a:t>
            </a:r>
            <a:r>
              <a:rPr lang="tr-TR" dirty="0" smtClean="0"/>
              <a:t>olması</a:t>
            </a:r>
          </a:p>
          <a:p>
            <a:r>
              <a:rPr lang="tr-TR" dirty="0"/>
              <a:t>K</a:t>
            </a:r>
            <a:r>
              <a:rPr lang="tr-TR" dirty="0" smtClean="0"/>
              <a:t>işinin </a:t>
            </a:r>
            <a:r>
              <a:rPr lang="tr-TR" dirty="0"/>
              <a:t>doğru çalışma stratejilerine sahip olmayarak, bu ders yükünün altından </a:t>
            </a:r>
            <a:r>
              <a:rPr lang="tr-TR" dirty="0" smtClean="0"/>
              <a:t>kalkamaması</a:t>
            </a:r>
          </a:p>
          <a:p>
            <a:r>
              <a:rPr lang="tr-TR" dirty="0"/>
              <a:t>D</a:t>
            </a:r>
            <a:r>
              <a:rPr lang="tr-TR" dirty="0" smtClean="0"/>
              <a:t>aha </a:t>
            </a:r>
            <a:r>
              <a:rPr lang="tr-TR" dirty="0"/>
              <a:t>önceki başarı ve </a:t>
            </a:r>
            <a:r>
              <a:rPr lang="tr-TR" dirty="0" smtClean="0"/>
              <a:t>başarısızlıkları</a:t>
            </a:r>
          </a:p>
          <a:p>
            <a:r>
              <a:rPr lang="tr-TR" dirty="0"/>
              <a:t>A</a:t>
            </a:r>
            <a:r>
              <a:rPr lang="tr-TR" dirty="0" smtClean="0"/>
              <a:t>ilenin </a:t>
            </a:r>
            <a:r>
              <a:rPr lang="tr-TR" dirty="0"/>
              <a:t>beklentileri ve başkalarıyla yapılan </a:t>
            </a:r>
            <a:r>
              <a:rPr lang="tr-TR" dirty="0" smtClean="0"/>
              <a:t>kıyaslamalar</a:t>
            </a:r>
          </a:p>
          <a:p>
            <a:r>
              <a:rPr lang="tr-TR" dirty="0"/>
              <a:t>S</a:t>
            </a:r>
            <a:r>
              <a:rPr lang="tr-TR" dirty="0" smtClean="0"/>
              <a:t>ınavın </a:t>
            </a:r>
            <a:r>
              <a:rPr lang="tr-TR" dirty="0"/>
              <a:t>hayattaki başarının tek kriteri olarak </a:t>
            </a:r>
            <a:r>
              <a:rPr lang="tr-TR" dirty="0" smtClean="0"/>
              <a:t>görülmesi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07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Sınava yaklaşırken okul olarak neler yapabiliriz?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05" y="2276872"/>
            <a:ext cx="3339789" cy="4047728"/>
          </a:xfrm>
        </p:spPr>
      </p:pic>
    </p:spTree>
    <p:extLst>
      <p:ext uri="{BB962C8B-B14F-4D97-AF65-F5344CB8AC3E}">
        <p14:creationId xmlns:p14="http://schemas.microsoft.com/office/powerpoint/2010/main" val="35071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Piknik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0" y="1935163"/>
            <a:ext cx="6557060" cy="4389437"/>
          </a:xfrm>
        </p:spPr>
      </p:pic>
    </p:spTree>
    <p:extLst>
      <p:ext uri="{BB962C8B-B14F-4D97-AF65-F5344CB8AC3E}">
        <p14:creationId xmlns:p14="http://schemas.microsoft.com/office/powerpoint/2010/main" val="28045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Uçurtma Uçurma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9534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Toprak-Bahçe İşleri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538516" cy="3677915"/>
          </a:xfrm>
        </p:spPr>
      </p:pic>
    </p:spTree>
    <p:extLst>
      <p:ext uri="{BB962C8B-B14F-4D97-AF65-F5344CB8AC3E}">
        <p14:creationId xmlns:p14="http://schemas.microsoft.com/office/powerpoint/2010/main" val="20136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Sinema - Tiyatro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6359218" cy="3815531"/>
          </a:xfrm>
        </p:spPr>
      </p:pic>
    </p:spTree>
    <p:extLst>
      <p:ext uri="{BB962C8B-B14F-4D97-AF65-F5344CB8AC3E}">
        <p14:creationId xmlns:p14="http://schemas.microsoft.com/office/powerpoint/2010/main" val="39211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Bowling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</p:spPr>
      </p:pic>
    </p:spTree>
    <p:extLst>
      <p:ext uri="{BB962C8B-B14F-4D97-AF65-F5344CB8AC3E}">
        <p14:creationId xmlns:p14="http://schemas.microsoft.com/office/powerpoint/2010/main" val="21853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692</TotalTime>
  <Words>403</Words>
  <Application>Microsoft Office PowerPoint</Application>
  <PresentationFormat>Ekran Gösterisi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Akış</vt:lpstr>
      <vt:lpstr>TEOG</vt:lpstr>
      <vt:lpstr>Sınav Stresi</vt:lpstr>
      <vt:lpstr>Neden bu stres?</vt:lpstr>
      <vt:lpstr>Sınava yaklaşırken okul olarak neler yapabiliriz?</vt:lpstr>
      <vt:lpstr>Piknik</vt:lpstr>
      <vt:lpstr>Uçurtma Uçurma</vt:lpstr>
      <vt:lpstr>Toprak-Bahçe İşleri</vt:lpstr>
      <vt:lpstr>Sinema - Tiyatro</vt:lpstr>
      <vt:lpstr>Bowling</vt:lpstr>
      <vt:lpstr>Moral Yemeği</vt:lpstr>
      <vt:lpstr>Okulda Müzikli Danslı Aktiviteler</vt:lpstr>
      <vt:lpstr>Son birkaç gün…</vt:lpstr>
      <vt:lpstr>Neler Yenmeli?</vt:lpstr>
      <vt:lpstr>Neler yenmemeli?</vt:lpstr>
      <vt:lpstr>Nefes Egzersizi</vt:lpstr>
      <vt:lpstr>Nasıl Nefes Alalım?</vt:lpstr>
      <vt:lpstr>Doğru Nefes</vt:lpstr>
      <vt:lpstr>Uyku</vt:lpstr>
      <vt:lpstr>Neler Dememeli?</vt:lpstr>
      <vt:lpstr>Neler Demeli?</vt:lpstr>
      <vt:lpstr>PowerPoint Sunusu</vt:lpstr>
    </vt:vector>
  </TitlesOfParts>
  <Company>-=[By NeC]=-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TEOG</dc:title>
  <dc:creator>pc001</dc:creator>
  <cp:lastModifiedBy>pc001</cp:lastModifiedBy>
  <cp:revision>17</cp:revision>
  <dcterms:created xsi:type="dcterms:W3CDTF">2016-11-10T18:52:42Z</dcterms:created>
  <dcterms:modified xsi:type="dcterms:W3CDTF">2016-11-11T06:25:16Z</dcterms:modified>
</cp:coreProperties>
</file>